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1B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8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4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2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9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6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374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73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61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106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04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06ED5-388D-47AD-8356-C678755DAF25}" type="datetimeFigureOut">
              <a:rPr lang="en-US" smtClean="0"/>
              <a:t>7/26/2019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5F72C-74B4-43A3-9A0A-1A982750C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6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458" y="85458"/>
            <a:ext cx="8973084" cy="6699903"/>
          </a:xfrm>
          <a:prstGeom prst="rect">
            <a:avLst/>
          </a:prstGeom>
          <a:noFill/>
          <a:ln w="190500">
            <a:solidFill>
              <a:srgbClr val="041B1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3863" y="605006"/>
            <a:ext cx="3984714" cy="584775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n-US" sz="3200" dirty="0">
                <a:solidFill>
                  <a:srgbClr val="041B15"/>
                </a:solidFill>
                <a:latin typeface="Freestyle Script" panose="030804020302050B0404" pitchFamily="66" charset="0"/>
              </a:rPr>
              <a:t>Join us for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7574" y="958126"/>
            <a:ext cx="60275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41B15"/>
                </a:solidFill>
                <a:latin typeface="Constantia" panose="02030602050306030303" pitchFamily="18" charset="0"/>
              </a:rPr>
              <a:t>The Propeller Club’s </a:t>
            </a:r>
          </a:p>
          <a:p>
            <a:r>
              <a:rPr lang="en-US" sz="3200" dirty="0" smtClean="0">
                <a:solidFill>
                  <a:srgbClr val="041B15"/>
                </a:solidFill>
                <a:latin typeface="Constantia" panose="02030602050306030303" pitchFamily="18" charset="0"/>
              </a:rPr>
              <a:t>2</a:t>
            </a:r>
            <a:r>
              <a:rPr lang="en-US" sz="3200" baseline="30000" dirty="0" smtClean="0">
                <a:solidFill>
                  <a:srgbClr val="041B15"/>
                </a:solidFill>
                <a:latin typeface="Constantia" panose="02030602050306030303" pitchFamily="18" charset="0"/>
              </a:rPr>
              <a:t>nd</a:t>
            </a:r>
            <a:r>
              <a:rPr lang="en-US" sz="3200" dirty="0" smtClean="0">
                <a:solidFill>
                  <a:srgbClr val="041B15"/>
                </a:solidFill>
                <a:latin typeface="Constantia" panose="02030602050306030303" pitchFamily="18" charset="0"/>
              </a:rPr>
              <a:t> </a:t>
            </a:r>
            <a:r>
              <a:rPr lang="en-US" sz="3200" dirty="0">
                <a:solidFill>
                  <a:srgbClr val="041B15"/>
                </a:solidFill>
                <a:latin typeface="Constantia" panose="02030602050306030303" pitchFamily="18" charset="0"/>
              </a:rPr>
              <a:t>Annual Fishing Tournament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862" y="3094370"/>
            <a:ext cx="5185085" cy="3447098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Kentmorr Marina</a:t>
            </a:r>
          </a:p>
          <a:p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910 Kentmorr Road | Stevensville, MD  21666</a:t>
            </a:r>
          </a:p>
          <a:p>
            <a:endParaRPr lang="en-US" sz="800" b="1" dirty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Boats leave promptly at 0700 and</a:t>
            </a:r>
          </a:p>
          <a:p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        return to the dock at 1130</a:t>
            </a:r>
          </a:p>
          <a:p>
            <a:endParaRPr lang="en-US" sz="800" b="1" dirty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Followed by buffet lunch and awards</a:t>
            </a:r>
          </a:p>
          <a:p>
            <a:pPr marL="228600" indent="-228600">
              <a:buFont typeface="Wingdings" panose="05000000000000000000" pitchFamily="2" charset="2"/>
              <a:buChar char=""/>
            </a:pPr>
            <a:endParaRPr lang="en-US" sz="800" b="1" dirty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$200 per person includes, buffet lunch, beer </a:t>
            </a:r>
          </a:p>
          <a:p>
            <a:pPr marL="342900" indent="-34290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and soda on the boats</a:t>
            </a:r>
          </a:p>
          <a:p>
            <a:pPr marL="228600" indent="-228600">
              <a:buFont typeface="Wingdings" panose="05000000000000000000" pitchFamily="2" charset="2"/>
              <a:buChar char=""/>
            </a:pPr>
            <a:endParaRPr lang="en-US" sz="800" b="1" dirty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  <a:p>
            <a:pPr marL="342900" indent="-34290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2 keepers per person</a:t>
            </a:r>
          </a:p>
          <a:p>
            <a:endParaRPr lang="en-US" sz="800" b="1" dirty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  <a:p>
            <a:pPr marL="285750" indent="-285750">
              <a:buFont typeface="Wingdings" panose="05000000000000000000" pitchFamily="2" charset="2"/>
              <a:buChar char=""/>
            </a:pPr>
            <a:r>
              <a:rPr lang="en-US" sz="1500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RSVP </a:t>
            </a:r>
            <a:r>
              <a:rPr lang="en-US" sz="1500" b="1" dirty="0" smtClean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to Bennett Creighton</a:t>
            </a:r>
            <a:r>
              <a:rPr lang="en-US" b="1" dirty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 </a:t>
            </a:r>
            <a:r>
              <a:rPr lang="en-US" b="1" dirty="0" smtClean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by August 15</a:t>
            </a:r>
            <a:r>
              <a:rPr lang="en-US" b="1" baseline="30000" dirty="0" smtClean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th</a:t>
            </a:r>
            <a:r>
              <a:rPr lang="en-US" b="1" dirty="0" smtClean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"/>
            </a:pPr>
            <a:r>
              <a:rPr lang="en-US" b="1" dirty="0" smtClean="0">
                <a:solidFill>
                  <a:srgbClr val="041B15"/>
                </a:solidFill>
                <a:latin typeface="Cambria" panose="02040503050406030204" pitchFamily="18" charset="0"/>
                <a:ea typeface="Microsoft YaHei Light" panose="020B0502040204020203" pitchFamily="34" charset="-122"/>
              </a:rPr>
              <a:t>Bennett.Creighton@portsamerica.com</a:t>
            </a:r>
          </a:p>
          <a:p>
            <a:pPr marL="742950" lvl="1" indent="-285750">
              <a:buFont typeface="Wingdings" panose="05000000000000000000" pitchFamily="2" charset="2"/>
              <a:buChar char=""/>
            </a:pPr>
            <a:endParaRPr lang="en-US" sz="1500" b="1" dirty="0" smtClean="0">
              <a:solidFill>
                <a:srgbClr val="041B15"/>
              </a:solidFill>
              <a:latin typeface="Cambria" panose="02040503050406030204" pitchFamily="18" charset="0"/>
              <a:ea typeface="Microsoft YaHei Light" panose="020B0502040204020203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573" y="2017152"/>
            <a:ext cx="4253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tantia" panose="02030602050306030303" pitchFamily="18" charset="0"/>
              </a:rPr>
              <a:t>Wednesday, September 18</a:t>
            </a:r>
            <a:r>
              <a:rPr lang="en-US" sz="2400" baseline="30000" dirty="0" smtClean="0">
                <a:latin typeface="Constantia" panose="02030602050306030303" pitchFamily="18" charset="0"/>
              </a:rPr>
              <a:t>th</a:t>
            </a:r>
            <a:r>
              <a:rPr lang="en-US" sz="2400" dirty="0" smtClean="0">
                <a:latin typeface="Constantia" panose="02030602050306030303" pitchFamily="18" charset="0"/>
              </a:rPr>
              <a:t>  </a:t>
            </a:r>
            <a:endParaRPr lang="en-US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672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70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Microsoft YaHei Light</vt:lpstr>
      <vt:lpstr>Arial</vt:lpstr>
      <vt:lpstr>Calibri</vt:lpstr>
      <vt:lpstr>Calibri Light</vt:lpstr>
      <vt:lpstr>Cambria</vt:lpstr>
      <vt:lpstr>Constantia</vt:lpstr>
      <vt:lpstr>Freestyle Script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Dover, Miranda</dc:creator>
  <cp:lastModifiedBy>Bennett Creighton</cp:lastModifiedBy>
  <cp:revision>7</cp:revision>
  <dcterms:created xsi:type="dcterms:W3CDTF">2018-04-02T15:28:18Z</dcterms:created>
  <dcterms:modified xsi:type="dcterms:W3CDTF">2019-07-26T19:37:19Z</dcterms:modified>
</cp:coreProperties>
</file>